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9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2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23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80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74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97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16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56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76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9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50E7A-700C-41D4-A14A-7A4A02E35426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A751-C8DC-43E4-B8E8-BCA5CC9C9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8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16" descr="https://flowerillust.com/img/flower/flower555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8273">
            <a:off x="7130268" y="59206"/>
            <a:ext cx="1925635" cy="135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flowerillust.com/img/flower/flower555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0797">
            <a:off x="2808436" y="174610"/>
            <a:ext cx="1925635" cy="135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楕円 14"/>
          <p:cNvSpPr/>
          <p:nvPr/>
        </p:nvSpPr>
        <p:spPr>
          <a:xfrm>
            <a:off x="8507662" y="4641466"/>
            <a:ext cx="4294017" cy="29785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88726" y="-162942"/>
            <a:ext cx="55080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07ラノベPOP" panose="02000800000000000000" pitchFamily="50" charset="-128"/>
                <a:ea typeface="07ラノベPOP" panose="02000800000000000000"/>
              </a:rPr>
              <a:t>図書館職員</a:t>
            </a:r>
            <a:endParaRPr lang="en-US" altLang="ja-JP" sz="6600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07ラノベPOP" panose="02000800000000000000" pitchFamily="50" charset="-128"/>
              <a:ea typeface="07ラノベPOP" panose="02000800000000000000"/>
            </a:endParaRPr>
          </a:p>
          <a:p>
            <a:pPr algn="ctr"/>
            <a:r>
              <a:rPr lang="ja-JP" altLang="en-US" sz="6600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07ラノベPOP" panose="02000800000000000000" pitchFamily="50" charset="-128"/>
                <a:ea typeface="07ラノベPOP" panose="02000800000000000000"/>
              </a:rPr>
              <a:t>おすすめ本</a:t>
            </a:r>
            <a:endParaRPr lang="ja-JP" altLang="en-US" sz="6600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07ラノベPOP" panose="02000800000000000000" pitchFamily="50" charset="-128"/>
              <a:ea typeface="07ラノベPOP" panose="0200080000000000000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15715" y="5110647"/>
            <a:ext cx="178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スイミー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: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ちいさな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かしこい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さかな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のはなし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レオ・レオニ作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谷川俊太郎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訳　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376/L66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63776" y="3240827"/>
            <a:ext cx="1650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ほとんど憲法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: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小学生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からの憲法入門 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上・下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/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木村草太著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朝倉世界一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絵</a:t>
            </a:r>
            <a:endParaRPr lang="en-US" altLang="ja-JP" sz="800" dirty="0" smtClean="0"/>
          </a:p>
          <a:p>
            <a:r>
              <a:rPr lang="en-US" altLang="ja-JP" sz="800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323.14/Ki39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679588" y="1268284"/>
            <a:ext cx="1958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幻の東京オリンピックとその時代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: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戦時期のスポーツ・都市・身体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坂上康博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,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高岡裕之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編著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780.21/Ma11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66586" y="6001868"/>
            <a:ext cx="232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アメリカの高校生が学んでいるお金の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教科書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アンドリュー・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O.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スミス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著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 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桜田直美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訳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338/Sm5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358084" y="438182"/>
            <a:ext cx="2102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蜩ノ記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葉室麟著　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913.6/H26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267419" y="3121533"/>
            <a:ext cx="2325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トヨタ生産方式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: 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脱規模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の経営をめざして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大野耐一著　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509.6/O67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48379" y="1327854"/>
            <a:ext cx="2023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これからの「正義」の話をしよう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: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いまを生き延びるための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哲学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 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マイケル・サンデル著 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鬼澤忍訳</a:t>
            </a:r>
            <a:endParaRPr lang="en-US" altLang="ja-JP" sz="800" dirty="0" smtClean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  <a:p>
            <a:r>
              <a:rPr lang="en-US" altLang="ja-JP" sz="800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311.1/Sa62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16074" y="4860701"/>
            <a:ext cx="245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人はなぜ憎しみあうの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か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: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「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群れ」の生物学 </a:t>
            </a:r>
            <a:endParaRPr lang="en-US" altLang="ja-JP" sz="80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smtClean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マーク・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W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・モフェット著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小野木明恵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訳　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361.6/Mo15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85042" y="6081076"/>
            <a:ext cx="1450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あずきフォント" pitchFamily="1" charset="-128"/>
                <a:ea typeface="あずきフォント" pitchFamily="1" charset="-128"/>
              </a:rPr>
              <a:t>図解</a:t>
            </a:r>
            <a:r>
              <a:rPr lang="en-US" altLang="zh-TW" sz="800" dirty="0">
                <a:latin typeface="あずきフォント" pitchFamily="1" charset="-128"/>
                <a:ea typeface="あずきフォント" pitchFamily="1" charset="-128"/>
              </a:rPr>
              <a:t>SDGs</a:t>
            </a:r>
            <a:r>
              <a:rPr lang="zh-TW" altLang="en-US" sz="800" dirty="0">
                <a:latin typeface="あずきフォント" pitchFamily="1" charset="-128"/>
                <a:ea typeface="あずきフォント" pitchFamily="1" charset="-128"/>
              </a:rPr>
              <a:t>入門 </a:t>
            </a:r>
            <a:r>
              <a:rPr lang="en-US" altLang="zh-TW" sz="800" dirty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zh-TW" altLang="en-US" sz="800" dirty="0">
                <a:latin typeface="あずきフォント" pitchFamily="1" charset="-128"/>
                <a:ea typeface="あずきフォント" pitchFamily="1" charset="-128"/>
              </a:rPr>
              <a:t>村上芽著</a:t>
            </a:r>
            <a:endParaRPr lang="en-US" altLang="ja-JP" sz="800" dirty="0" smtClean="0"/>
          </a:p>
          <a:p>
            <a:r>
              <a:rPr lang="en-US" altLang="ja-JP" sz="800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333.8/Mu43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64877" y="2243433"/>
            <a:ext cx="2479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道の駅の経済学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: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地域社会の振興と経済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活性化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松尾隆策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, 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山口三十四著　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601.1/Ma85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95534" y="2475554"/>
            <a:ext cx="1826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語り伝える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ヒロシマ・ナガサキ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: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ビジュアルブック 第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1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～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5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巻</a:t>
            </a:r>
            <a:endParaRPr lang="en-US" altLang="ja-JP" sz="800" dirty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安斎育郎文 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319.8/Ka83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28142" y="4034179"/>
            <a:ext cx="217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善と悪の経済学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トーマス・セドラチェク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著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村井章子訳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　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331.2/Se14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889210" y="3948417"/>
            <a:ext cx="2168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インドカレー伝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リジー・コリンガム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著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東郷えりか訳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　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383.8/C84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166565" y="4117677"/>
            <a:ext cx="2329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ロボジョ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!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: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杉本麻衣のパテント・ウォーズ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稲穂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健市著　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507.2/I52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632797" y="6101276"/>
            <a:ext cx="1534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err="1">
                <a:latin typeface="あずきフォント" pitchFamily="1" charset="-128"/>
                <a:ea typeface="あずきフォント" pitchFamily="1" charset="-128"/>
              </a:rPr>
              <a:t>うみべの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ハリー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ジーン・ジオンぶん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マーガレット・ブロイ・グレアム</a:t>
            </a:r>
            <a:r>
              <a:rPr lang="ja-JP" altLang="en-US" sz="800" dirty="0" err="1">
                <a:latin typeface="あずきフォント" pitchFamily="1" charset="-128"/>
                <a:ea typeface="あずきフォント" pitchFamily="1" charset="-128"/>
              </a:rPr>
              <a:t>え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 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 err="1">
                <a:latin typeface="あずきフォント" pitchFamily="1" charset="-128"/>
                <a:ea typeface="あずきフォント" pitchFamily="1" charset="-128"/>
              </a:rPr>
              <a:t>わたなべしげお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やく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376/U74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388556" y="4936025"/>
            <a:ext cx="2001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国家はなぜ衰退するのか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: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権力・繁栄・貧困の起源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ダロン・アセモグル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,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ジェイムズ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・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A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・ロビンソン著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;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鬼澤忍訳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　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332/Ko43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008836" y="492648"/>
            <a:ext cx="2325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街場の読書論 </a:t>
            </a:r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内田樹著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>
                <a:latin typeface="あずきフォント" pitchFamily="1" charset="-128"/>
                <a:ea typeface="あずきフォント" pitchFamily="1" charset="-128"/>
              </a:rPr>
              <a:t>019/U14</a:t>
            </a:r>
            <a:endParaRPr lang="en-US" altLang="zh-CN" sz="800" b="1" dirty="0" smtClean="0">
              <a:latin typeface="あずきフォント" pitchFamily="1" charset="-128"/>
              <a:ea typeface="あずきフォント" pitchFamily="1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14612" y="2815519"/>
            <a:ext cx="1873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「軍事研究」の戦後史 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: </a:t>
            </a:r>
            <a:r>
              <a:rPr lang="ja-JP" altLang="en-US" sz="800" dirty="0">
                <a:latin typeface="あずきフォント" pitchFamily="1" charset="-128"/>
                <a:ea typeface="あずきフォント" pitchFamily="1" charset="-128"/>
              </a:rPr>
              <a:t>科学者はどう向きあってきた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か</a:t>
            </a:r>
            <a:endParaRPr lang="en-US" altLang="ja-JP" sz="800" dirty="0" smtClean="0">
              <a:latin typeface="あずきフォント" pitchFamily="1" charset="-128"/>
              <a:ea typeface="あずきフォント" pitchFamily="1" charset="-128"/>
            </a:endParaRPr>
          </a:p>
          <a:p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/ </a:t>
            </a:r>
            <a:r>
              <a:rPr lang="ja-JP" altLang="en-US" sz="800" dirty="0" smtClean="0">
                <a:latin typeface="あずきフォント" pitchFamily="1" charset="-128"/>
                <a:ea typeface="あずきフォント" pitchFamily="1" charset="-128"/>
              </a:rPr>
              <a:t>杉山滋郎著 </a:t>
            </a:r>
            <a:r>
              <a:rPr lang="en-US" altLang="ja-JP" sz="800" dirty="0" smtClean="0">
                <a:latin typeface="あずきフォント" pitchFamily="1" charset="-128"/>
                <a:ea typeface="あずきフォント" pitchFamily="1" charset="-128"/>
              </a:rPr>
              <a:t>390.7/Su49</a:t>
            </a:r>
            <a:endParaRPr kumimoji="1" lang="ja-JP" altLang="en-US" sz="800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267302" y="4862645"/>
            <a:ext cx="90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＜絵本＞</a:t>
            </a:r>
            <a:endParaRPr kumimoji="1" lang="ja-JP" altLang="en-US" sz="1400" b="1" dirty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3" t="17725" r="25449" b="14428"/>
          <a:stretch/>
        </p:blipFill>
        <p:spPr>
          <a:xfrm>
            <a:off x="4533857" y="1859202"/>
            <a:ext cx="736326" cy="774330"/>
          </a:xfrm>
          <a:prstGeom prst="ellipse">
            <a:avLst/>
          </a:prstGeom>
          <a:ln w="952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187" y="1767770"/>
            <a:ext cx="2166729" cy="1010174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5657659" y="1912629"/>
            <a:ext cx="1771515" cy="713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これらの本は</a:t>
            </a:r>
            <a:endParaRPr lang="en-US" altLang="ja-JP" sz="1000" dirty="0" smtClean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  <a:p>
            <a:r>
              <a:rPr lang="en-US" altLang="ja-JP" sz="1000" b="1" u="sng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3</a:t>
            </a:r>
            <a:r>
              <a:rPr lang="ja-JP" altLang="en-US" sz="1000" b="1" u="sng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・</a:t>
            </a:r>
            <a:r>
              <a:rPr lang="en-US" altLang="ja-JP" sz="1000" b="1" u="sng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4F</a:t>
            </a:r>
            <a:r>
              <a:rPr lang="ja-JP" altLang="en-US" sz="1000" b="1" u="sng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の一般コーナーや</a:t>
            </a:r>
            <a:endParaRPr lang="en-US" altLang="ja-JP" sz="1000" b="1" u="sng" dirty="0" smtClean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  <a:p>
            <a:r>
              <a:rPr lang="ja-JP" altLang="en-US" sz="1000" b="1" u="sng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絵本コーナー</a:t>
            </a:r>
            <a:r>
              <a:rPr lang="ja-JP" altLang="en-US" sz="1000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に展示されて</a:t>
            </a:r>
            <a:endParaRPr lang="en-US" altLang="ja-JP" sz="1000" dirty="0" smtClean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  <a:p>
            <a:r>
              <a:rPr lang="ja-JP" altLang="en-US" sz="1000" dirty="0" smtClean="0"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います！</a:t>
            </a:r>
            <a:endParaRPr lang="en-US" altLang="ja-JP" sz="1000" dirty="0" smtClean="0"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236579">
            <a:off x="4729471" y="532391"/>
            <a:ext cx="3127370" cy="626148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 rot="21236579">
            <a:off x="4806583" y="600307"/>
            <a:ext cx="2686428" cy="475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92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07ラノベPOP" panose="02000800000000000000" pitchFamily="50" charset="-128"/>
                <a:ea typeface="07ラノベPOP" panose="02000800000000000000" pitchFamily="50" charset="-128"/>
              </a:rPr>
              <a:t>2021</a:t>
            </a:r>
            <a:r>
              <a:rPr lang="ja-JP" altLang="en-US" sz="2492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07ラノベPOP" panose="02000800000000000000" pitchFamily="50" charset="-128"/>
                <a:ea typeface="07ラノベPOP" panose="02000800000000000000" pitchFamily="50" charset="-128"/>
              </a:rPr>
              <a:t>年</a:t>
            </a:r>
            <a:r>
              <a:rPr lang="en-US" altLang="ja-JP" sz="2492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07ラノベPOP" panose="02000800000000000000" pitchFamily="50" charset="-128"/>
                <a:ea typeface="07ラノベPOP" panose="02000800000000000000" pitchFamily="50" charset="-128"/>
              </a:rPr>
              <a:t>Summer</a:t>
            </a:r>
            <a:endParaRPr lang="en-US" altLang="ja-JP" sz="2492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07ラノベPOP" panose="02000800000000000000" pitchFamily="50" charset="-128"/>
              <a:ea typeface="07ラノベPOP" panose="02000800000000000000" pitchFamily="50" charset="-128"/>
            </a:endParaRPr>
          </a:p>
        </p:txBody>
      </p:sp>
      <p:pic>
        <p:nvPicPr>
          <p:cNvPr id="3" name="Picture 2" descr="街場の読書論 内田 樹(著) - 太田">
            <a:hlinkClick r:id="" tooltip="街場の読書論 内田 樹(著) - 太田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79" y="114004"/>
            <a:ext cx="815140" cy="118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これからの「正義」の話をしよう : いまを生き延びるための哲学 Sandel, Michael J(著) - 早川書房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06" y="1039018"/>
            <a:ext cx="833300" cy="12471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2" descr="善と悪の経済学 トーマス・セドラチェク(著/文) - 東洋経済新報社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863" y="3811889"/>
            <a:ext cx="845381" cy="123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" descr="国家はなぜ衰退するのか（上） ダロン・アセモグル(著/文) - 早川書房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016" y="4697168"/>
            <a:ext cx="839149" cy="121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6" descr="図解ＳＤＧｓ入門 村上 芽(著/文) - 日経BP 日本経済新聞出版本部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85" y="5473475"/>
            <a:ext cx="804659" cy="11412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8" descr="アメリカの高校生が学んでいるお金の教科書 アンドリュー・Ｏ・スミス(著/文) - SBクリエイティブ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564" y="5495216"/>
            <a:ext cx="819794" cy="120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0" descr="人はなぜ憎しみあうのか 上 マーク・Ｗ・モフェット(著/文) - 早川書房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177" y="4474828"/>
            <a:ext cx="878000" cy="127163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2" descr="インドカレー伝 Collingham, E. M.(著) - 河出書房新社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369" y="3502075"/>
            <a:ext cx="777053" cy="114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4" descr="「軍事研究」の戦後史 杉山　滋郎(著/文) - ミネルヴァ書房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055" y="2640709"/>
            <a:ext cx="806047" cy="11848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ロボジョ!　杉本麻衣のパテント・ウォーズ 稲穂 健市(著) - 楽工社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432" y="3761685"/>
            <a:ext cx="769133" cy="110114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トヨタ生産方式 : 脱規模の経営をめざして 大野 耐一(著) - ダイヤモンド社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940" y="2743709"/>
            <a:ext cx="808816" cy="114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道の駅の経済学 松尾　隆策(著/文) - 勁草書房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569" y="1862035"/>
            <a:ext cx="847107" cy="119442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幻の東京オリンピックとその時代 坂上　康博(編著) - 青弓社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882" y="963527"/>
            <a:ext cx="748119" cy="10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蜩ノ記 葉室 麟(著) - 祥伝社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789" y="119618"/>
            <a:ext cx="746295" cy="108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スイミー : ちいさなかしこいさかなのはなし 谷川 俊太郎(訳) - 好学社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789" y="5605091"/>
            <a:ext cx="819663" cy="100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fukuinkan.co.jp/img/goods_img/01-0098_01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149" y="4850603"/>
            <a:ext cx="814103" cy="115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ほとんど憲法 小学生からの憲法入門 下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9534">
            <a:off x="4082594" y="2756697"/>
            <a:ext cx="885267" cy="120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ほとんど憲法 小学生からの憲法入門 上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4" b="9518"/>
          <a:stretch/>
        </p:blipFill>
        <p:spPr bwMode="auto">
          <a:xfrm rot="21146873">
            <a:off x="3900143" y="2887840"/>
            <a:ext cx="895768" cy="104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語り伝えるヒロシマ・ナガサキ ビジュアルブック 第５巻 平和をひろげよう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961" y="2171378"/>
            <a:ext cx="843837" cy="114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語り伝えるヒロシマ・ナガサキ ビジュアルブック 第４巻 あの日を忘れない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759" y="2222019"/>
            <a:ext cx="854721" cy="116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語り伝えるヒロシマ・ナガサキ ビジュアルブック 第３巻 原爆はなぜ落とされたのか？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661" y="2292381"/>
            <a:ext cx="847312" cy="115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語り伝えるヒロシマ・ナガサキ ビジュアルブック 第２巻 天主堂も友達も消えた！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725" y="2335145"/>
            <a:ext cx="804128" cy="109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語り伝えるヒロシマ・ナガサキ ビジュアルブック 第１巻 あの日、家族が消えた！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711" y="2398502"/>
            <a:ext cx="821032" cy="119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0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344</Words>
  <Application>Microsoft Office PowerPoint</Application>
  <PresentationFormat>ワイド画面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07ラノベPOP</vt:lpstr>
      <vt:lpstr>あずきフォント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seto</cp:lastModifiedBy>
  <cp:revision>64</cp:revision>
  <cp:lastPrinted>2021-05-28T09:59:26Z</cp:lastPrinted>
  <dcterms:created xsi:type="dcterms:W3CDTF">2021-04-15T08:24:01Z</dcterms:created>
  <dcterms:modified xsi:type="dcterms:W3CDTF">2021-06-30T08:46:42Z</dcterms:modified>
</cp:coreProperties>
</file>